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2D445-1349-4F1A-944C-E9FB1AD44E1B}" type="datetimeFigureOut">
              <a:rPr lang="zh-TW" altLang="en-US" smtClean="0"/>
              <a:t>2021/1/5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6389D-E716-494D-A21A-DAB93F1BD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6388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請供應商解釋不會鬆脫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6389D-E716-494D-A21A-DAB93F1BDE37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6119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B</a:t>
            </a:r>
            <a:r>
              <a:rPr lang="zh-TW" altLang="en-US" dirty="0" smtClean="0"/>
              <a:t>坑</a:t>
            </a:r>
            <a:r>
              <a:rPr lang="en-US" altLang="zh-TW" dirty="0" smtClean="0"/>
              <a:t>+wing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6389D-E716-494D-A21A-DAB93F1BDE37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2317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保證斑點小於</a:t>
            </a:r>
            <a:r>
              <a:rPr lang="en-US" altLang="zh-TW" dirty="0" smtClean="0"/>
              <a:t>3mm</a:t>
            </a:r>
          </a:p>
          <a:p>
            <a:r>
              <a:rPr lang="zh-TW" altLang="en-US" dirty="0" smtClean="0"/>
              <a:t>用</a:t>
            </a:r>
            <a:r>
              <a:rPr lang="en-US" altLang="zh-TW" dirty="0" smtClean="0"/>
              <a:t>B</a:t>
            </a:r>
            <a:r>
              <a:rPr lang="zh-TW" altLang="en-US" dirty="0" smtClean="0"/>
              <a:t>坑的話無法保證雜質</a:t>
            </a:r>
            <a:endParaRPr lang="en-US" altLang="zh-TW" dirty="0" smtClean="0"/>
          </a:p>
          <a:p>
            <a:r>
              <a:rPr lang="en-US" altLang="zh-TW" dirty="0" smtClean="0"/>
              <a:t>E</a:t>
            </a:r>
            <a:r>
              <a:rPr lang="zh-TW" altLang="en-US" dirty="0" smtClean="0"/>
              <a:t>坑可以再加一層紙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6389D-E716-494D-A21A-DAB93F1BDE37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9565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38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4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38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614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9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703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86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845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41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9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20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B4B8F-4E69-4B80-92BC-C8A91DB6DB25}" type="datetimeFigureOut">
              <a:rPr lang="zh-CN" altLang="en-US" smtClean="0"/>
              <a:t>2021/1/5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BE465-CFB5-440A-8C38-1A157EACF1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17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74063"/>
            <a:ext cx="9144000" cy="2766591"/>
          </a:xfrm>
        </p:spPr>
        <p:txBody>
          <a:bodyPr>
            <a:normAutofit/>
          </a:bodyPr>
          <a:lstStyle/>
          <a:p>
            <a:r>
              <a:rPr lang="en-US" altLang="zh-CN" sz="4000" dirty="0" smtClean="0"/>
              <a:t>SKB-K18X001.00</a:t>
            </a:r>
            <a:r>
              <a:rPr lang="zh-TW" altLang="en-US" sz="4000" dirty="0" smtClean="0"/>
              <a:t> </a:t>
            </a:r>
            <a:r>
              <a:rPr lang="en-US" altLang="zh-TW" sz="4000" dirty="0" smtClean="0"/>
              <a:t>Package Issue Improvement Plan</a:t>
            </a:r>
            <a:endParaRPr lang="zh-CN" altLang="en-US" sz="40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51185"/>
            <a:ext cx="9144000" cy="738608"/>
          </a:xfrm>
        </p:spPr>
        <p:txBody>
          <a:bodyPr/>
          <a:lstStyle/>
          <a:p>
            <a:r>
              <a:rPr lang="en-US" altLang="zh-CN" dirty="0" smtClean="0"/>
              <a:t>2021/1/5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362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/>
              <a:t>1. Thickness issue</a:t>
            </a:r>
            <a:endParaRPr lang="zh-CN" altLang="en-US" sz="28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429" y="1351343"/>
            <a:ext cx="9011080" cy="2510467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673049" y="4042944"/>
            <a:ext cx="5132941" cy="237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/>
              <a:t>Cause:</a:t>
            </a:r>
          </a:p>
          <a:p>
            <a:r>
              <a:rPr lang="en-US" altLang="zh-CN" sz="2400" dirty="0"/>
              <a:t> </a:t>
            </a:r>
            <a:r>
              <a:rPr lang="en-US" altLang="zh-CN" sz="2400" dirty="0" smtClean="0"/>
              <a:t>      The spec is E flute and the international standard is 1.5-2MM</a:t>
            </a:r>
          </a:p>
          <a:p>
            <a:endParaRPr lang="en-US" altLang="zh-CN" sz="2400" dirty="0" smtClean="0"/>
          </a:p>
          <a:p>
            <a:r>
              <a:rPr lang="en-US" altLang="zh-CN" sz="2400" b="1" dirty="0" smtClean="0"/>
              <a:t>Improvement:</a:t>
            </a:r>
          </a:p>
          <a:p>
            <a:r>
              <a:rPr lang="en-US" altLang="zh-CN" sz="2400" dirty="0"/>
              <a:t> </a:t>
            </a:r>
            <a:r>
              <a:rPr lang="en-US" altLang="zh-CN" sz="2400" dirty="0" smtClean="0"/>
              <a:t>      </a:t>
            </a:r>
            <a:r>
              <a:rPr lang="en-US" altLang="zh-TW" sz="2400" dirty="0" smtClean="0"/>
              <a:t>Customer can decide if need to </a:t>
            </a:r>
            <a:r>
              <a:rPr lang="en-US" altLang="zh-TW" sz="2400" dirty="0"/>
              <a:t>c</a:t>
            </a:r>
            <a:r>
              <a:rPr lang="en-US" altLang="zh-CN" sz="2400" dirty="0" smtClean="0"/>
              <a:t>hange </a:t>
            </a:r>
            <a:r>
              <a:rPr lang="en-US" altLang="zh-CN" sz="2400" dirty="0" smtClean="0"/>
              <a:t>to B flute and the thickness will be </a:t>
            </a:r>
            <a:r>
              <a:rPr lang="en-US" altLang="zh-CN" sz="2400" dirty="0" smtClean="0"/>
              <a:t>2.5-3MM.</a:t>
            </a:r>
            <a:endParaRPr lang="zh-CN" altLang="en-US" sz="24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806" y="3794976"/>
            <a:ext cx="1817366" cy="260582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489" y="3773188"/>
            <a:ext cx="2030818" cy="2649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1440" y="3773188"/>
            <a:ext cx="1905443" cy="26494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5868258" y="55749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B Flute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7899076" y="5710159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E</a:t>
            </a:r>
            <a:r>
              <a:rPr lang="en-US" altLang="zh-TW" dirty="0" smtClean="0">
                <a:solidFill>
                  <a:srgbClr val="FF0000"/>
                </a:solidFill>
              </a:rPr>
              <a:t> Flute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098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9217" y="508346"/>
            <a:ext cx="10515600" cy="736562"/>
          </a:xfrm>
        </p:spPr>
        <p:txBody>
          <a:bodyPr>
            <a:normAutofit fontScale="90000"/>
          </a:bodyPr>
          <a:lstStyle/>
          <a:p>
            <a:r>
              <a:rPr lang="en-US" altLang="zh-CN" sz="2800" dirty="0" smtClean="0"/>
              <a:t>2. Printing issue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081" y="876627"/>
            <a:ext cx="10515600" cy="2723464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673049" y="4042944"/>
            <a:ext cx="5132941" cy="2379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/>
              <a:t>Cause:</a:t>
            </a:r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 This is due to the limit of water printing and the equipment. </a:t>
            </a:r>
          </a:p>
          <a:p>
            <a:endParaRPr lang="en-US" altLang="zh-CN" sz="2000" dirty="0" smtClean="0"/>
          </a:p>
          <a:p>
            <a:r>
              <a:rPr lang="en-US" altLang="zh-CN" sz="2000" b="1" dirty="0" smtClean="0"/>
              <a:t>Improvement:</a:t>
            </a:r>
          </a:p>
          <a:p>
            <a:r>
              <a:rPr lang="en-US" altLang="zh-CN" sz="2000" dirty="0"/>
              <a:t>       Will improve by using the 3 color printing machine with the up-to-date ink handling system instead of the original single color printing machine</a:t>
            </a:r>
            <a:r>
              <a:rPr lang="en-US" altLang="zh-CN" sz="2000" dirty="0" smtClean="0"/>
              <a:t>.</a:t>
            </a:r>
            <a:endParaRPr lang="en-US" altLang="zh-CN" sz="20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990" y="3600091"/>
            <a:ext cx="2632930" cy="28429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9259" y="3600091"/>
            <a:ext cx="2783998" cy="2842918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5665687" y="6350676"/>
            <a:ext cx="320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Single color printing machine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874411" y="6350676"/>
            <a:ext cx="320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en-US" altLang="zh-TW" dirty="0" smtClean="0">
                <a:solidFill>
                  <a:srgbClr val="FF0000"/>
                </a:solidFill>
              </a:rPr>
              <a:t> color printing machine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090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/>
              <a:t>3. Cracked edge</a:t>
            </a:r>
            <a:endParaRPr lang="zh-CN" altLang="en-US" sz="32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08843"/>
            <a:ext cx="8867661" cy="2628628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673049" y="4042944"/>
            <a:ext cx="5132941" cy="2379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/>
              <a:t>Cause:</a:t>
            </a:r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Caused by fast manufacturing for sample request and the score line was not handled well and resulted in uneven pressure. Plus the dry storage condition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will cause the cracking.</a:t>
            </a:r>
            <a:r>
              <a:rPr lang="zh-CN" altLang="en-US" sz="2000" dirty="0" smtClean="0"/>
              <a:t> </a:t>
            </a:r>
            <a:endParaRPr lang="en-US" altLang="zh-CN" sz="2000" dirty="0" smtClean="0"/>
          </a:p>
          <a:p>
            <a:endParaRPr lang="en-US" altLang="zh-CN" sz="2000" b="1" dirty="0" smtClean="0"/>
          </a:p>
          <a:p>
            <a:r>
              <a:rPr lang="en-US" altLang="zh-CN" sz="2000" b="1" dirty="0" smtClean="0"/>
              <a:t>Improvement:</a:t>
            </a:r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 Handle the score line well and even the pressure.</a:t>
            </a:r>
            <a:endParaRPr lang="zh-CN" altLang="en-US" sz="20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990" y="3691689"/>
            <a:ext cx="5023591" cy="294999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096000" y="3570876"/>
            <a:ext cx="574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Normal score line handling. The cracking issue is gone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567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/>
              <a:t>4. Unstable handles</a:t>
            </a:r>
            <a:endParaRPr lang="zh-CN" altLang="en-US" sz="32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1193" y="1253526"/>
            <a:ext cx="8638095" cy="2190476"/>
          </a:xfrm>
          <a:prstGeom prst="rect">
            <a:avLst/>
          </a:prstGeom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679956" y="3670285"/>
            <a:ext cx="4806444" cy="31877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/>
              <a:t>Cause:</a:t>
            </a:r>
          </a:p>
          <a:p>
            <a:r>
              <a:rPr lang="en-US" altLang="zh-CN" sz="2000" dirty="0" smtClean="0"/>
              <a:t>      The shape of handle decides the size of penetrating hole which is a common application. If the holes are minimized to reduce the degree of shaking, the handle will not be able to pushed through the hole.</a:t>
            </a:r>
          </a:p>
          <a:p>
            <a:endParaRPr lang="en-US" altLang="zh-CN" sz="2000" b="1" dirty="0" smtClean="0"/>
          </a:p>
          <a:p>
            <a:r>
              <a:rPr lang="en-US" altLang="zh-CN" sz="2000" b="1" dirty="0" smtClean="0"/>
              <a:t>Improvement:</a:t>
            </a:r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 Current handle could hold the products well. From the design of inner plastic block, the handles will not fall of after installed.</a:t>
            </a:r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150" y="3432424"/>
            <a:ext cx="2034229" cy="2990164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145076" y="5561782"/>
            <a:ext cx="320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Minimization of holes will impact the assembly of handles.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39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smtClean="0"/>
              <a:t>5. Warped edge </a:t>
            </a:r>
            <a:endParaRPr lang="zh-CN" altLang="en-US" sz="32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9416" y="1326763"/>
            <a:ext cx="6494118" cy="2221673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673049" y="4042944"/>
            <a:ext cx="4017285" cy="2379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/>
              <a:t>Cause:</a:t>
            </a:r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The thickness of E flute applied on the design of wide area can easily cause the warped edge. </a:t>
            </a:r>
          </a:p>
          <a:p>
            <a:endParaRPr lang="en-US" altLang="zh-CN" sz="2000" dirty="0" smtClean="0"/>
          </a:p>
          <a:p>
            <a:r>
              <a:rPr lang="en-US" altLang="zh-CN" sz="2000" b="1" dirty="0" smtClean="0"/>
              <a:t>Improvement:</a:t>
            </a:r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As customer advised, the wings are added and proved to be effective by experiment.</a:t>
            </a:r>
            <a:endParaRPr lang="en-US" altLang="zh-CN" sz="2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34" y="4195945"/>
            <a:ext cx="2666224" cy="170474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534" y="3979359"/>
            <a:ext cx="1746235" cy="196769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745" y="4139832"/>
            <a:ext cx="2224960" cy="181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66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131122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6. Black dots on the surface</a:t>
            </a:r>
            <a:endParaRPr lang="zh-CN" altLang="en-US" sz="32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866541"/>
            <a:ext cx="6229666" cy="2922911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838200" y="4137697"/>
            <a:ext cx="6844553" cy="2379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/>
              <a:t>Cause:</a:t>
            </a:r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The </a:t>
            </a:r>
            <a:r>
              <a:rPr lang="en-US" altLang="zh-CN" sz="2000" dirty="0" err="1" smtClean="0"/>
              <a:t>kraft</a:t>
            </a:r>
            <a:r>
              <a:rPr lang="en-US" altLang="zh-CN" sz="2000" dirty="0" smtClean="0"/>
              <a:t> paper usually has this feature of dots on the surface. </a:t>
            </a:r>
          </a:p>
          <a:p>
            <a:endParaRPr lang="en-US" altLang="zh-CN" sz="2000" dirty="0"/>
          </a:p>
          <a:p>
            <a:r>
              <a:rPr lang="en-US" altLang="zh-CN" sz="2000" b="1" dirty="0" smtClean="0"/>
              <a:t>Improvement:</a:t>
            </a:r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We can filter out those with dots larger than 3mm. Or the customer could define the spec for the factory to do the filtering.</a:t>
            </a:r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If the dots must not be seen, then we will have to purchase the advanced pure pulp which will increase the cost a lot.</a:t>
            </a:r>
          </a:p>
        </p:txBody>
      </p:sp>
    </p:spTree>
    <p:extLst>
      <p:ext uri="{BB962C8B-B14F-4D97-AF65-F5344CB8AC3E}">
        <p14:creationId xmlns:p14="http://schemas.microsoft.com/office/powerpoint/2010/main" val="2858913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404</Words>
  <Application>Microsoft Office PowerPoint</Application>
  <PresentationFormat>寬螢幕</PresentationFormat>
  <Paragraphs>53</Paragraphs>
  <Slides>7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宋体</vt:lpstr>
      <vt:lpstr>新細明體</vt:lpstr>
      <vt:lpstr>Arial</vt:lpstr>
      <vt:lpstr>Calibri</vt:lpstr>
      <vt:lpstr>Calibri Light</vt:lpstr>
      <vt:lpstr>Office 主题</vt:lpstr>
      <vt:lpstr>SKB-K18X001.00 Package Issue Improvement Plan</vt:lpstr>
      <vt:lpstr>1. Thickness issue</vt:lpstr>
      <vt:lpstr>2. Printing issue </vt:lpstr>
      <vt:lpstr>3. Cracked edge</vt:lpstr>
      <vt:lpstr>4. Unstable handles</vt:lpstr>
      <vt:lpstr>5. Warped edge </vt:lpstr>
      <vt:lpstr>6. Black dots on the surface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SKB-K18X001.00包材问题点分析改善方案</dc:title>
  <dc:creator>黄力波(YUTO-GROUP)</dc:creator>
  <cp:lastModifiedBy>Henry CHIOU</cp:lastModifiedBy>
  <cp:revision>36</cp:revision>
  <dcterms:created xsi:type="dcterms:W3CDTF">2020-12-31T07:14:05Z</dcterms:created>
  <dcterms:modified xsi:type="dcterms:W3CDTF">2021-01-05T09:30:21Z</dcterms:modified>
</cp:coreProperties>
</file>